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alibri"/>
              </a:rPr>
              <a:t>27/04/17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81519151-9141-4161-B191-8171816191D1}" type="slidenum">
              <a:rPr lang="en-IN">
                <a:solidFill>
                  <a:srgbClr val="000000"/>
                </a:solidFill>
                <a:latin typeface="Calibri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en-US"/>
              <a:t>Click to edit the title text format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computer/learning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cpolytechnic.com/contact-us.htm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1447920" y="2209680"/>
            <a:ext cx="6400440" cy="14310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4400" b="1">
                <a:solidFill>
                  <a:srgbClr val="000000"/>
                </a:solidFill>
                <a:latin typeface="Times New Roman"/>
              </a:rPr>
              <a:t>Chapter 6:</a:t>
            </a:r>
            <a:endParaRPr/>
          </a:p>
          <a:p>
            <a:pPr>
              <a:lnSpc>
                <a:spcPct val="100000"/>
              </a:lnSpc>
            </a:pPr>
            <a:r>
              <a:rPr lang="en-IN" sz="4400" b="1">
                <a:solidFill>
                  <a:srgbClr val="000000"/>
                </a:solidFill>
                <a:latin typeface="Times New Roman"/>
              </a:rPr>
              <a:t>	INTERFACES</a:t>
            </a: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495800" y="52578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Visit for more Learning Resources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533520" y="152280"/>
            <a:ext cx="8381520" cy="64897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3600" b="1">
                <a:solidFill>
                  <a:srgbClr val="000000"/>
                </a:solidFill>
                <a:latin typeface="Times New Roman"/>
              </a:rPr>
              <a:t>RS232 (Recommended Standard) 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800">
                <a:solidFill>
                  <a:srgbClr val="000000"/>
                </a:solidFill>
                <a:latin typeface="Times New Roman"/>
              </a:rPr>
              <a:t>Is an asynchronous serial communication method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800">
                <a:solidFill>
                  <a:srgbClr val="000000"/>
                </a:solidFill>
                <a:latin typeface="Times New Roman"/>
              </a:rPr>
              <a:t>Known as EIA RS 232(Electronics Industry Association), EIA 232 and TIA 232(Telecommunication Industry Association)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800">
                <a:solidFill>
                  <a:srgbClr val="000000"/>
                </a:solidFill>
                <a:latin typeface="Times New Roman"/>
              </a:rPr>
              <a:t> DTE has a 25 pin D-type male connector and DCE has a 25 pin D-type female connector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0000"/>
                </a:solidFill>
                <a:latin typeface="Times New Roman"/>
              </a:rPr>
              <a:t>Voltage Level of RS 232 :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0000"/>
                </a:solidFill>
                <a:latin typeface="Times New Roman"/>
              </a:rPr>
              <a:t>Logical 1-negative level, is called marking estate, OFF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0000"/>
                </a:solidFill>
                <a:latin typeface="Times New Roman"/>
              </a:rPr>
              <a:t>Logical 0-positive, is called space estate, ON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0000"/>
                </a:solidFill>
                <a:latin typeface="Times New Roman"/>
              </a:rPr>
              <a:t>Circuit voltage-25 volts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0000"/>
                </a:solidFill>
                <a:latin typeface="Times New Roman"/>
              </a:rPr>
              <a:t>Signal level of +5/-5V,+10/-10V,+12/-12V and -15/+15V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838080" y="1447920"/>
            <a:ext cx="7314840" cy="4260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228600" y="0"/>
            <a:ext cx="4114440" cy="4561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RS 232 Signal Description :</a:t>
            </a:r>
            <a:endParaRPr/>
          </a:p>
        </p:txBody>
      </p:sp>
      <p:pic>
        <p:nvPicPr>
          <p:cNvPr id="42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609480" y="939960"/>
            <a:ext cx="7924320" cy="49780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380880" y="533520"/>
            <a:ext cx="8534160" cy="60339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CD(Carrier Detect or Data Carrier Detect) </a:t>
            </a:r>
            <a:r>
              <a:rPr lang="en-IN" sz="2400">
                <a:solidFill>
                  <a:srgbClr val="000000"/>
                </a:solidFill>
                <a:latin typeface="Times New Roman"/>
              </a:rPr>
              <a:t>: computer to know that the modem connected to the serial port has made a </a:t>
            </a:r>
            <a:r>
              <a:rPr lang="en-IN" sz="2400" b="1">
                <a:solidFill>
                  <a:srgbClr val="000000"/>
                </a:solidFill>
                <a:latin typeface="Times New Roman"/>
              </a:rPr>
              <a:t>proper connection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RxD(Receive Data) : </a:t>
            </a:r>
            <a:r>
              <a:rPr lang="en-IN" sz="2400">
                <a:solidFill>
                  <a:srgbClr val="000000"/>
                </a:solidFill>
                <a:latin typeface="Times New Roman"/>
              </a:rPr>
              <a:t>data send from DCE to DTE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TxD(Transmit Data) :</a:t>
            </a:r>
            <a:r>
              <a:rPr lang="en-IN" sz="2400">
                <a:solidFill>
                  <a:srgbClr val="000000"/>
                </a:solidFill>
                <a:latin typeface="Times New Roman"/>
              </a:rPr>
              <a:t>data send from DCE to DTE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GND(Signal Ground) : </a:t>
            </a:r>
            <a:r>
              <a:rPr lang="en-IN" sz="2400">
                <a:solidFill>
                  <a:srgbClr val="000000"/>
                </a:solidFill>
                <a:latin typeface="Times New Roman"/>
              </a:rPr>
              <a:t>return path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DSR(Data Set Ready) : </a:t>
            </a:r>
            <a:r>
              <a:rPr lang="en-IN" sz="2400">
                <a:solidFill>
                  <a:srgbClr val="000000"/>
                </a:solidFill>
                <a:latin typeface="Times New Roman"/>
              </a:rPr>
              <a:t> from device to computer to inform that device is ready for communication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RTS(Request to Send) : </a:t>
            </a:r>
            <a:r>
              <a:rPr lang="en-IN" sz="2400">
                <a:solidFill>
                  <a:srgbClr val="000000"/>
                </a:solidFill>
                <a:latin typeface="Times New Roman"/>
              </a:rPr>
              <a:t> computer is  ready to start the data communication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CTS(Clear To Send) : </a:t>
            </a:r>
            <a:r>
              <a:rPr lang="en-IN" sz="2400">
                <a:solidFill>
                  <a:srgbClr val="000000"/>
                </a:solidFill>
                <a:latin typeface="Times New Roman"/>
              </a:rPr>
              <a:t>inform to the computer that the computer can start the data transmission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RI(Ring Indictor) : </a:t>
            </a:r>
            <a:r>
              <a:rPr lang="en-IN" sz="2400">
                <a:solidFill>
                  <a:srgbClr val="000000"/>
                </a:solidFill>
                <a:latin typeface="Times New Roman"/>
              </a:rPr>
              <a:t> to inform to computer that someone is calling the modem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alibri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609480" y="762120"/>
            <a:ext cx="7924320" cy="22849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Serial Port in PC (Using NULL MODEM) :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To connect two DTE(Computer, terminal, printer etc)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With a null modem connection, transmit and receive lines are </a:t>
            </a:r>
            <a:r>
              <a:rPr lang="en-IN" sz="2400" b="1">
                <a:solidFill>
                  <a:srgbClr val="000000"/>
                </a:solidFill>
                <a:latin typeface="Times New Roman"/>
              </a:rPr>
              <a:t>crosslinked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838080" y="1066680"/>
            <a:ext cx="7530840" cy="50288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228600" y="0"/>
            <a:ext cx="8762760" cy="70390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Firewire :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Named for IEEE 1394 High Speed Serial Bus interface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It is also known as i.Link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Used in modern PC , multimedia device such as digital Video camera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Offer high speed communication and isochronous real- time data services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 sz="2400" b="1">
                <a:solidFill>
                  <a:srgbClr val="000000"/>
                </a:solidFill>
                <a:latin typeface="Times New Roman"/>
              </a:rPr>
              <a:t>Features :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Hot pluggability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Connected 63 peripherals in an acyclic topology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Peer to peer device communication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Plug and play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45watts of power per port at up to 30 volts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100,200 or 400 bits/s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Cable length- 4.5 meter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No need for device ID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IN" sz="2400">
                <a:solidFill>
                  <a:srgbClr val="000000"/>
                </a:solidFill>
                <a:latin typeface="Times New Roman"/>
              </a:rPr>
              <a:t>Isochronous data transfer- suitable for digital video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219320" y="622440"/>
            <a:ext cx="7314840" cy="4482960"/>
          </a:xfrm>
          <a:prstGeom prst="rect">
            <a:avLst/>
          </a:prstGeom>
        </p:spPr>
      </p:pic>
      <p:sp>
        <p:nvSpPr>
          <p:cNvPr id="48" name="CustomShape 1"/>
          <p:cNvSpPr/>
          <p:nvPr/>
        </p:nvSpPr>
        <p:spPr>
          <a:xfrm>
            <a:off x="304920" y="0"/>
            <a:ext cx="5714640" cy="5169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b="1">
                <a:solidFill>
                  <a:srgbClr val="000000"/>
                </a:solidFill>
                <a:latin typeface="Times New Roman"/>
              </a:rPr>
              <a:t>Centronics Interface Signal :</a:t>
            </a:r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10200" y="60198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3"/>
              </a:rPr>
              <a:t>For more detail contact us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349</Words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PCP</dc:creator>
  <cp:lastModifiedBy>PCP</cp:lastModifiedBy>
  <cp:revision>4</cp:revision>
  <dcterms:modified xsi:type="dcterms:W3CDTF">2017-05-31T10:23:23Z</dcterms:modified>
</cp:coreProperties>
</file>